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8" r:id="rId10"/>
    <p:sldId id="274" r:id="rId11"/>
    <p:sldId id="275" r:id="rId12"/>
    <p:sldId id="276" r:id="rId13"/>
    <p:sldId id="271" r:id="rId14"/>
    <p:sldId id="272" r:id="rId15"/>
    <p:sldId id="273" r:id="rId16"/>
    <p:sldId id="277" r:id="rId17"/>
    <p:sldId id="282" r:id="rId18"/>
    <p:sldId id="286" r:id="rId19"/>
    <p:sldId id="284" r:id="rId20"/>
    <p:sldId id="262" r:id="rId21"/>
  </p:sldIdLst>
  <p:sldSz cx="18288000" cy="10287000"/>
  <p:notesSz cx="6858000" cy="9144000"/>
  <p:embeddedFontLst>
    <p:embeddedFont>
      <p:font typeface="윤고딕 Bold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>
        <p:scale>
          <a:sx n="65" d="100"/>
          <a:sy n="65" d="100"/>
        </p:scale>
        <p:origin x="86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1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02C1AE-5FC1-C889-4C71-E5C254D1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72FD375-F145-07F2-B14E-6342BEFA7779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Lidar</a:t>
            </a:r>
            <a:r>
              <a:rPr lang="ko-KR" altLang="en-US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모듈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0199BA-A292-8771-2AA9-D2BBCF93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2"/>
          <a:stretch/>
        </p:blipFill>
        <p:spPr bwMode="auto">
          <a:xfrm>
            <a:off x="6705600" y="2781300"/>
            <a:ext cx="4876800" cy="26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C7866A3-B3F4-178F-73D9-5488EACD5CE4}"/>
              </a:ext>
            </a:extLst>
          </p:cNvPr>
          <p:cNvCxnSpPr>
            <a:cxnSpLocks/>
          </p:cNvCxnSpPr>
          <p:nvPr/>
        </p:nvCxnSpPr>
        <p:spPr>
          <a:xfrm rot="10800000">
            <a:off x="9201150" y="4482354"/>
            <a:ext cx="2609850" cy="2438400"/>
          </a:xfrm>
          <a:prstGeom prst="bentConnector3">
            <a:avLst>
              <a:gd name="adj1" fmla="val 1002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52537-6A7B-017E-7A92-344CC087098B}"/>
              </a:ext>
            </a:extLst>
          </p:cNvPr>
          <p:cNvSpPr/>
          <p:nvPr/>
        </p:nvSpPr>
        <p:spPr>
          <a:xfrm>
            <a:off x="11811000" y="6291846"/>
            <a:ext cx="2609850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Cmd send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00 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C08BFA-7E93-1CE5-9024-6DBE37DA863B}"/>
              </a:ext>
            </a:extLst>
          </p:cNvPr>
          <p:cNvCxnSpPr/>
          <p:nvPr/>
        </p:nvCxnSpPr>
        <p:spPr>
          <a:xfrm rot="10800000" flipV="1">
            <a:off x="6248400" y="4482354"/>
            <a:ext cx="2743200" cy="243840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2A12C20-1245-82D5-5C4F-DBB7CC0A432B}"/>
              </a:ext>
            </a:extLst>
          </p:cNvPr>
          <p:cNvSpPr/>
          <p:nvPr/>
        </p:nvSpPr>
        <p:spPr>
          <a:xfrm>
            <a:off x="2743200" y="6291846"/>
            <a:ext cx="3542071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Data receive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03 </a:t>
            </a:r>
            <a:r>
              <a:rPr lang="en-US" altLang="ko-KR" sz="2400">
                <a:solidFill>
                  <a:srgbClr val="FF0000"/>
                </a:solidFill>
              </a:rPr>
              <a:t>XX YY ZZ </a:t>
            </a:r>
            <a:r>
              <a:rPr lang="en-US" altLang="ko-KR" sz="2400">
                <a:solidFill>
                  <a:sysClr val="windowText" lastClr="000000"/>
                </a:solidFill>
              </a:rPr>
              <a:t>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CF5135-C988-0004-FA43-A996E46B72AE}"/>
              </a:ext>
            </a:extLst>
          </p:cNvPr>
          <p:cNvSpPr txBox="1"/>
          <p:nvPr/>
        </p:nvSpPr>
        <p:spPr>
          <a:xfrm>
            <a:off x="2007297" y="8365905"/>
            <a:ext cx="905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XX YY : </a:t>
            </a:r>
            <a:r>
              <a:rPr lang="ko-KR" altLang="en-US" sz="2400"/>
              <a:t>라이다 모듈에서 물체까지의 거리 </a:t>
            </a:r>
            <a:r>
              <a:rPr lang="en-US" altLang="ko-KR" sz="2400"/>
              <a:t>(hex value)</a:t>
            </a:r>
          </a:p>
          <a:p>
            <a:r>
              <a:rPr lang="en-US" altLang="ko-KR" sz="2400"/>
              <a:t>ZZ : </a:t>
            </a:r>
            <a:r>
              <a:rPr lang="ko-KR" altLang="en-US" sz="2400"/>
              <a:t>정상 수신 확인 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53344C-CDDC-8073-1366-2617A022BEE1}"/>
              </a:ext>
            </a:extLst>
          </p:cNvPr>
          <p:cNvSpPr txBox="1"/>
          <p:nvPr/>
        </p:nvSpPr>
        <p:spPr>
          <a:xfrm>
            <a:off x="9853622" y="652676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UART_TX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3E4D5-C9A3-B639-CAAA-6EFED5624FD1}"/>
              </a:ext>
            </a:extLst>
          </p:cNvPr>
          <p:cNvSpPr txBox="1"/>
          <p:nvPr/>
        </p:nvSpPr>
        <p:spPr>
          <a:xfrm>
            <a:off x="7157397" y="6551422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UART_RX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84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진행 상황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모델 변경이 필요하여 수정 중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실수형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Conv 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모듈 구현 중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정수형은 완료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2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20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89677"/>
              </p:ext>
            </p:extLst>
          </p:nvPr>
        </p:nvGraphicFramePr>
        <p:xfrm>
          <a:off x="2590800" y="2999865"/>
          <a:ext cx="13117051" cy="6583123"/>
        </p:xfrm>
        <a:graphic>
          <a:graphicData uri="http://schemas.openxmlformats.org/drawingml/2006/table">
            <a:tbl>
              <a:tblPr/>
              <a:tblGrid>
                <a:gridCol w="1398480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726006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87865709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57150792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1018437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모델 변경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3363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언어로 변환 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95656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모델 레이어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42C539A-541F-D9EC-C065-CDF477A356F1}"/>
              </a:ext>
            </a:extLst>
          </p:cNvPr>
          <p:cNvSpPr>
            <a:spLocks/>
          </p:cNvSpPr>
          <p:nvPr/>
        </p:nvSpPr>
        <p:spPr bwMode="auto">
          <a:xfrm>
            <a:off x="13487400" y="6958297"/>
            <a:ext cx="10668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3487400" y="8658735"/>
            <a:ext cx="10668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7E51C13-7FF5-F11E-7E3A-555485B4389A}"/>
              </a:ext>
            </a:extLst>
          </p:cNvPr>
          <p:cNvSpPr>
            <a:spLocks/>
          </p:cNvSpPr>
          <p:nvPr/>
        </p:nvSpPr>
        <p:spPr bwMode="auto">
          <a:xfrm>
            <a:off x="13487400" y="5829300"/>
            <a:ext cx="10668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2025DCF-422F-0B17-86F1-19AEE9AA053D}"/>
              </a:ext>
            </a:extLst>
          </p:cNvPr>
          <p:cNvSpPr>
            <a:spLocks/>
          </p:cNvSpPr>
          <p:nvPr/>
        </p:nvSpPr>
        <p:spPr bwMode="auto">
          <a:xfrm>
            <a:off x="14611743" y="9182100"/>
            <a:ext cx="10668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전체 설계도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050A2717-B297-0393-C9D9-E922E751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1" y="2247900"/>
            <a:ext cx="13638657" cy="76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555</Words>
  <Application>Microsoft Office PowerPoint</Application>
  <PresentationFormat>사용자 지정</PresentationFormat>
  <Paragraphs>180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</vt:lpstr>
      <vt:lpstr>윤고딕 Bold</vt:lpstr>
      <vt:lpstr>Calibri</vt:lpstr>
      <vt:lpstr>맑은 고딕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차동근</cp:lastModifiedBy>
  <cp:revision>44</cp:revision>
  <dcterms:created xsi:type="dcterms:W3CDTF">2006-08-16T00:00:00Z</dcterms:created>
  <dcterms:modified xsi:type="dcterms:W3CDTF">2024-10-16T08:36:16Z</dcterms:modified>
  <dc:identifier>DAGBV0a_jMY</dc:identifier>
</cp:coreProperties>
</file>